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 varScale="1">
        <p:scale>
          <a:sx n="86" d="100"/>
          <a:sy n="86" d="100"/>
        </p:scale>
        <p:origin x="408" y="6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392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18864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BB8F1-21DF-4F10-B472-982D79796FF8}"/>
              </a:ext>
            </a:extLst>
          </p:cNvPr>
          <p:cNvSpPr txBox="1"/>
          <p:nvPr/>
        </p:nvSpPr>
        <p:spPr>
          <a:xfrm>
            <a:off x="95672" y="45459"/>
            <a:ext cx="1032080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4328</TotalTime>
  <Words>1458</Words>
  <Application>Microsoft Office PowerPoint</Application>
  <PresentationFormat>와이드스크린</PresentationFormat>
  <Paragraphs>296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배달의민족 도현</vt:lpstr>
      <vt:lpstr>배달의민족 한나체 Air</vt:lpstr>
      <vt:lpstr>인터파크고딕 B</vt:lpstr>
      <vt:lpstr>Calibri</vt:lpstr>
      <vt:lpstr>Verdana</vt:lpstr>
      <vt:lpstr>배달의민족 한나는 열한살</vt:lpstr>
      <vt:lpstr>인터파크고딕 L</vt:lpstr>
      <vt:lpstr>Arial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385</cp:revision>
  <dcterms:created xsi:type="dcterms:W3CDTF">2017-01-18T01:49:11Z</dcterms:created>
  <dcterms:modified xsi:type="dcterms:W3CDTF">2019-07-15T06:34:38Z</dcterms:modified>
</cp:coreProperties>
</file>